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0" d="100"/>
          <a:sy n="110" d="100"/>
        </p:scale>
        <p:origin x="4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12/10/2022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12/10/2022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12/10/2022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12/10/2022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12/10/2022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12/10/2022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12/10/2022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12/10/2022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12/10/2022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6147" y="60973"/>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751012" y="2007703"/>
            <a:ext cx="8676222" cy="1802297"/>
          </a:xfrm>
        </p:spPr>
        <p:txBody>
          <a:bodyPr>
            <a:normAutofit/>
          </a:bodyPr>
          <a:lstStyle/>
          <a:p>
            <a:r>
              <a:rPr lang="en-US" dirty="0"/>
              <a:t>THE EVENT MANAGEMENT</a:t>
            </a:r>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1751012" y="3886200"/>
            <a:ext cx="8676222" cy="795587"/>
          </a:xfrm>
        </p:spPr>
        <p:txBody>
          <a:bodyPr>
            <a:normAutofit/>
          </a:bodyPr>
          <a:lstStyle/>
          <a:p>
            <a:endParaRPr lang="en-US" dirty="0"/>
          </a:p>
        </p:txBody>
      </p:sp>
    </p:spTree>
    <p:extLst>
      <p:ext uri="{BB962C8B-B14F-4D97-AF65-F5344CB8AC3E}">
        <p14:creationId xmlns:p14="http://schemas.microsoft.com/office/powerpoint/2010/main" val="3065875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C921D-62E9-DBB2-0F0E-56456D766F32}"/>
              </a:ext>
            </a:extLst>
          </p:cNvPr>
          <p:cNvSpPr>
            <a:spLocks noGrp="1"/>
          </p:cNvSpPr>
          <p:nvPr>
            <p:ph type="title"/>
          </p:nvPr>
        </p:nvSpPr>
        <p:spPr>
          <a:xfrm>
            <a:off x="958533" y="548640"/>
            <a:ext cx="9905998" cy="1105989"/>
          </a:xfrm>
        </p:spPr>
        <p:txBody>
          <a:bodyPr/>
          <a:lstStyle/>
          <a:p>
            <a:r>
              <a:rPr lang="en-US" b="1" i="1" u="sng" dirty="0"/>
              <a:t>PROBLEM STATEMENT:</a:t>
            </a:r>
            <a:endParaRPr lang="en-IN" b="1" i="1" u="sng" dirty="0"/>
          </a:p>
        </p:txBody>
      </p:sp>
      <p:sp>
        <p:nvSpPr>
          <p:cNvPr id="3" name="TextBox 2">
            <a:extLst>
              <a:ext uri="{FF2B5EF4-FFF2-40B4-BE49-F238E27FC236}">
                <a16:creationId xmlns:a16="http://schemas.microsoft.com/office/drawing/2014/main" id="{52A19161-0F47-0CB9-6DAF-D278E5994E04}"/>
              </a:ext>
            </a:extLst>
          </p:cNvPr>
          <p:cNvSpPr txBox="1"/>
          <p:nvPr/>
        </p:nvSpPr>
        <p:spPr>
          <a:xfrm>
            <a:off x="783771" y="1654629"/>
            <a:ext cx="10624458" cy="4832092"/>
          </a:xfrm>
          <a:prstGeom prst="rect">
            <a:avLst/>
          </a:prstGeom>
          <a:noFill/>
        </p:spPr>
        <p:txBody>
          <a:bodyPr wrap="square" rtlCol="0">
            <a:spAutoFit/>
          </a:bodyPr>
          <a:lstStyle/>
          <a:p>
            <a:pPr algn="just"/>
            <a:r>
              <a:rPr lang="en-US" sz="2800" dirty="0"/>
              <a:t>	Every Organization, whether big or small has challenges to overcome and managing the every event.</a:t>
            </a:r>
          </a:p>
          <a:p>
            <a:pPr algn="just"/>
            <a:r>
              <a:rPr lang="en-US" sz="2800" dirty="0"/>
              <a:t>	Management System has different event needs to satisfy.</a:t>
            </a:r>
          </a:p>
          <a:p>
            <a:pPr algn="just"/>
            <a:r>
              <a:rPr lang="en-US" sz="2800" dirty="0"/>
              <a:t>So we design exclusive event management system.</a:t>
            </a:r>
          </a:p>
          <a:p>
            <a:pPr algn="just"/>
            <a:r>
              <a:rPr lang="en-US" sz="2800" dirty="0"/>
              <a:t>	This is designed to assist in strategic planning and it will help to ensure that your organization is equipped with the right level of information and details of your future goals. Also for those busy executives who are always on the go , our system come with remote access features, which will allow you to manage your workforce anytime. These system will ultimately allow you to better manage resources </a:t>
            </a:r>
            <a:endParaRPr lang="en-IN" sz="2800" dirty="0"/>
          </a:p>
        </p:txBody>
      </p:sp>
    </p:spTree>
    <p:extLst>
      <p:ext uri="{BB962C8B-B14F-4D97-AF65-F5344CB8AC3E}">
        <p14:creationId xmlns:p14="http://schemas.microsoft.com/office/powerpoint/2010/main" val="386230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39A1A-5937-7BB2-8879-A82D5AB4A6FB}"/>
              </a:ext>
            </a:extLst>
          </p:cNvPr>
          <p:cNvSpPr>
            <a:spLocks noGrp="1"/>
          </p:cNvSpPr>
          <p:nvPr>
            <p:ph type="title"/>
          </p:nvPr>
        </p:nvSpPr>
        <p:spPr>
          <a:xfrm>
            <a:off x="1143001" y="270944"/>
            <a:ext cx="9905998" cy="1905000"/>
          </a:xfrm>
        </p:spPr>
        <p:txBody>
          <a:bodyPr/>
          <a:lstStyle/>
          <a:p>
            <a:r>
              <a:rPr lang="en-US" b="1" i="1" u="sng" dirty="0"/>
              <a:t>INTRODUCTION:</a:t>
            </a:r>
            <a:endParaRPr lang="en-IN" b="1" i="1" u="sng" dirty="0"/>
          </a:p>
        </p:txBody>
      </p:sp>
      <p:sp>
        <p:nvSpPr>
          <p:cNvPr id="3" name="TextBox 2">
            <a:extLst>
              <a:ext uri="{FF2B5EF4-FFF2-40B4-BE49-F238E27FC236}">
                <a16:creationId xmlns:a16="http://schemas.microsoft.com/office/drawing/2014/main" id="{202FC6B1-19FD-4C08-D5BB-E06C9127A095}"/>
              </a:ext>
            </a:extLst>
          </p:cNvPr>
          <p:cNvSpPr txBox="1"/>
          <p:nvPr/>
        </p:nvSpPr>
        <p:spPr>
          <a:xfrm>
            <a:off x="1062446" y="1793965"/>
            <a:ext cx="10668000" cy="4401205"/>
          </a:xfrm>
          <a:prstGeom prst="rect">
            <a:avLst/>
          </a:prstGeom>
          <a:noFill/>
        </p:spPr>
        <p:txBody>
          <a:bodyPr wrap="square" rtlCol="0">
            <a:spAutoFit/>
          </a:bodyPr>
          <a:lstStyle/>
          <a:p>
            <a:pPr algn="just"/>
            <a:r>
              <a:rPr lang="en-US" sz="2800" dirty="0"/>
              <a:t>	 To take the schedule of the event ,type of the event ,and the number of attendees of the event creating a database to store all the details and retrieve them whenever it is necessary through the web page/html page. </a:t>
            </a:r>
          </a:p>
          <a:p>
            <a:pPr algn="just"/>
            <a:endParaRPr lang="en-US" sz="2800" dirty="0"/>
          </a:p>
          <a:p>
            <a:pPr algn="just"/>
            <a:r>
              <a:rPr lang="en-US" sz="2800" dirty="0"/>
              <a:t>	And to provide the feasible plan in execution</a:t>
            </a:r>
          </a:p>
          <a:p>
            <a:pPr algn="just"/>
            <a:endParaRPr lang="en-US" sz="2800" dirty="0"/>
          </a:p>
          <a:p>
            <a:pPr algn="just"/>
            <a:r>
              <a:rPr lang="en-US" sz="2800" dirty="0"/>
              <a:t>	To give the cost estimation to the customer</a:t>
            </a:r>
          </a:p>
          <a:p>
            <a:pPr algn="just"/>
            <a:endParaRPr lang="en-US" sz="2800" dirty="0"/>
          </a:p>
          <a:p>
            <a:pPr algn="just"/>
            <a:r>
              <a:rPr lang="en-US" sz="2800" dirty="0"/>
              <a:t>	To automate the process of management </a:t>
            </a:r>
            <a:endParaRPr lang="en-IN" sz="2800" dirty="0"/>
          </a:p>
        </p:txBody>
      </p:sp>
    </p:spTree>
    <p:extLst>
      <p:ext uri="{BB962C8B-B14F-4D97-AF65-F5344CB8AC3E}">
        <p14:creationId xmlns:p14="http://schemas.microsoft.com/office/powerpoint/2010/main" val="251853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9856A-3ECB-B532-659A-F3D996CA3A40}"/>
              </a:ext>
            </a:extLst>
          </p:cNvPr>
          <p:cNvSpPr>
            <a:spLocks noGrp="1"/>
          </p:cNvSpPr>
          <p:nvPr>
            <p:ph type="title"/>
          </p:nvPr>
        </p:nvSpPr>
        <p:spPr>
          <a:xfrm>
            <a:off x="732110" y="226422"/>
            <a:ext cx="9905998" cy="1219200"/>
          </a:xfrm>
        </p:spPr>
        <p:txBody>
          <a:bodyPr/>
          <a:lstStyle/>
          <a:p>
            <a:r>
              <a:rPr lang="en-US" sz="4000" b="1" i="1" u="sng" dirty="0"/>
              <a:t>LIMITATIONS</a:t>
            </a:r>
            <a:r>
              <a:rPr lang="en-US" b="1" i="1" u="sng" dirty="0"/>
              <a:t> OF THE EXISTING SYSTEM:</a:t>
            </a:r>
            <a:endParaRPr lang="en-IN" b="1" i="1" u="sng" dirty="0"/>
          </a:p>
        </p:txBody>
      </p:sp>
      <p:sp>
        <p:nvSpPr>
          <p:cNvPr id="3" name="TextBox 2">
            <a:extLst>
              <a:ext uri="{FF2B5EF4-FFF2-40B4-BE49-F238E27FC236}">
                <a16:creationId xmlns:a16="http://schemas.microsoft.com/office/drawing/2014/main" id="{5D053526-FEF8-BED8-2396-DC7F0924FF50}"/>
              </a:ext>
            </a:extLst>
          </p:cNvPr>
          <p:cNvSpPr txBox="1"/>
          <p:nvPr/>
        </p:nvSpPr>
        <p:spPr>
          <a:xfrm>
            <a:off x="923109" y="1445622"/>
            <a:ext cx="10406742" cy="3970318"/>
          </a:xfrm>
          <a:prstGeom prst="rect">
            <a:avLst/>
          </a:prstGeom>
          <a:noFill/>
        </p:spPr>
        <p:txBody>
          <a:bodyPr wrap="square" rtlCol="0">
            <a:spAutoFit/>
          </a:bodyPr>
          <a:lstStyle/>
          <a:p>
            <a:pPr algn="just"/>
            <a:r>
              <a:rPr lang="en-US" sz="3600" dirty="0"/>
              <a:t>	Not widely adopted because of the less social networking interactions</a:t>
            </a:r>
          </a:p>
          <a:p>
            <a:pPr algn="just"/>
            <a:endParaRPr lang="en-US" sz="3600" dirty="0"/>
          </a:p>
          <a:p>
            <a:pPr algn="just"/>
            <a:r>
              <a:rPr lang="en-US" sz="3600" dirty="0"/>
              <a:t>	Does not use the modern frameworks for website efficiency</a:t>
            </a:r>
          </a:p>
          <a:p>
            <a:pPr algn="just"/>
            <a:endParaRPr lang="en-US" sz="3600" dirty="0"/>
          </a:p>
          <a:p>
            <a:pPr algn="just"/>
            <a:r>
              <a:rPr lang="en-US" sz="3600" dirty="0"/>
              <a:t>	Does not incentive end users/customers.</a:t>
            </a:r>
            <a:endParaRPr lang="en-IN" sz="3600" dirty="0"/>
          </a:p>
        </p:txBody>
      </p:sp>
    </p:spTree>
    <p:extLst>
      <p:ext uri="{BB962C8B-B14F-4D97-AF65-F5344CB8AC3E}">
        <p14:creationId xmlns:p14="http://schemas.microsoft.com/office/powerpoint/2010/main" val="3526872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BAA95-0D7C-8D57-C054-AF1F54A061C0}"/>
              </a:ext>
            </a:extLst>
          </p:cNvPr>
          <p:cNvSpPr>
            <a:spLocks noGrp="1"/>
          </p:cNvSpPr>
          <p:nvPr>
            <p:ph type="title"/>
          </p:nvPr>
        </p:nvSpPr>
        <p:spPr>
          <a:xfrm>
            <a:off x="1040676" y="269966"/>
            <a:ext cx="9905998" cy="827314"/>
          </a:xfrm>
        </p:spPr>
        <p:txBody>
          <a:bodyPr/>
          <a:lstStyle/>
          <a:p>
            <a:r>
              <a:rPr lang="en-US" b="1" i="1" u="sng" dirty="0"/>
              <a:t>PROPOSED SYSTEM :</a:t>
            </a:r>
            <a:endParaRPr lang="en-IN" b="1" i="1" u="sng" dirty="0"/>
          </a:p>
        </p:txBody>
      </p:sp>
      <p:sp>
        <p:nvSpPr>
          <p:cNvPr id="3" name="TextBox 2">
            <a:extLst>
              <a:ext uri="{FF2B5EF4-FFF2-40B4-BE49-F238E27FC236}">
                <a16:creationId xmlns:a16="http://schemas.microsoft.com/office/drawing/2014/main" id="{8F73A5D0-DD00-B646-D789-1C034515B453}"/>
              </a:ext>
            </a:extLst>
          </p:cNvPr>
          <p:cNvSpPr txBox="1"/>
          <p:nvPr/>
        </p:nvSpPr>
        <p:spPr>
          <a:xfrm>
            <a:off x="984068" y="1268965"/>
            <a:ext cx="9962606" cy="5016758"/>
          </a:xfrm>
          <a:prstGeom prst="rect">
            <a:avLst/>
          </a:prstGeom>
          <a:noFill/>
        </p:spPr>
        <p:txBody>
          <a:bodyPr wrap="square" rtlCol="0">
            <a:spAutoFit/>
          </a:bodyPr>
          <a:lstStyle/>
          <a:p>
            <a:pPr algn="just"/>
            <a:r>
              <a:rPr lang="en-US" sz="3200" dirty="0"/>
              <a:t>	It will be widely adopted as we are making it a website and it is easy to use .</a:t>
            </a:r>
          </a:p>
          <a:p>
            <a:pPr algn="just"/>
            <a:endParaRPr lang="en-US" sz="3200" dirty="0"/>
          </a:p>
          <a:p>
            <a:pPr algn="just"/>
            <a:r>
              <a:rPr lang="en-US" sz="3200" dirty="0"/>
              <a:t>	This project uses the recent development technologies.</a:t>
            </a:r>
          </a:p>
          <a:p>
            <a:pPr algn="just"/>
            <a:endParaRPr lang="en-US" sz="3200" dirty="0"/>
          </a:p>
          <a:p>
            <a:pPr algn="just"/>
            <a:r>
              <a:rPr lang="en-US" sz="3200" dirty="0"/>
              <a:t>	Incentive for users who uses the website </a:t>
            </a:r>
          </a:p>
          <a:p>
            <a:pPr algn="just"/>
            <a:endParaRPr lang="en-US" sz="3200" dirty="0"/>
          </a:p>
          <a:p>
            <a:pPr algn="just"/>
            <a:r>
              <a:rPr lang="en-US" sz="3200" dirty="0"/>
              <a:t>	End users get the clear structure of the event/events and the cost as well</a:t>
            </a:r>
            <a:endParaRPr lang="en-IN" sz="3200" dirty="0"/>
          </a:p>
        </p:txBody>
      </p:sp>
    </p:spTree>
    <p:extLst>
      <p:ext uri="{BB962C8B-B14F-4D97-AF65-F5344CB8AC3E}">
        <p14:creationId xmlns:p14="http://schemas.microsoft.com/office/powerpoint/2010/main" val="3656212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EAB0-C938-2CEC-8699-B23D13EC476F}"/>
              </a:ext>
            </a:extLst>
          </p:cNvPr>
          <p:cNvSpPr>
            <a:spLocks noGrp="1"/>
          </p:cNvSpPr>
          <p:nvPr>
            <p:ph type="title"/>
          </p:nvPr>
        </p:nvSpPr>
        <p:spPr>
          <a:xfrm>
            <a:off x="740818" y="348343"/>
            <a:ext cx="9905998" cy="783771"/>
          </a:xfrm>
        </p:spPr>
        <p:txBody>
          <a:bodyPr/>
          <a:lstStyle/>
          <a:p>
            <a:r>
              <a:rPr lang="en-US" b="1" i="1" u="sng" dirty="0"/>
              <a:t>CONCLUSION:</a:t>
            </a:r>
            <a:endParaRPr lang="en-IN" b="1" i="1" u="sng" dirty="0"/>
          </a:p>
        </p:txBody>
      </p:sp>
      <p:sp>
        <p:nvSpPr>
          <p:cNvPr id="3" name="TextBox 2">
            <a:extLst>
              <a:ext uri="{FF2B5EF4-FFF2-40B4-BE49-F238E27FC236}">
                <a16:creationId xmlns:a16="http://schemas.microsoft.com/office/drawing/2014/main" id="{D65EA747-E577-A935-FE74-E9200C31CA56}"/>
              </a:ext>
            </a:extLst>
          </p:cNvPr>
          <p:cNvSpPr txBox="1"/>
          <p:nvPr/>
        </p:nvSpPr>
        <p:spPr>
          <a:xfrm>
            <a:off x="879566" y="1201783"/>
            <a:ext cx="10093234" cy="4893647"/>
          </a:xfrm>
          <a:prstGeom prst="rect">
            <a:avLst/>
          </a:prstGeom>
          <a:noFill/>
        </p:spPr>
        <p:txBody>
          <a:bodyPr wrap="square" rtlCol="0">
            <a:spAutoFit/>
          </a:bodyPr>
          <a:lstStyle/>
          <a:p>
            <a:r>
              <a:rPr lang="en-US" sz="2600" dirty="0"/>
              <a:t>	The project has been  integrated with the features of the software components used have developed it. With the help of the growing technology the project has been successfully implemented. The project will definitely reduce the human effort and make the task of user, customer and admin easier.</a:t>
            </a:r>
          </a:p>
          <a:p>
            <a:endParaRPr lang="en-US" sz="2600" dirty="0"/>
          </a:p>
          <a:p>
            <a:r>
              <a:rPr lang="en-US" sz="2600" dirty="0"/>
              <a:t> 	It is efficient to use and easy to work. Thus keeping in mind the advantages and applications.</a:t>
            </a:r>
          </a:p>
          <a:p>
            <a:endParaRPr lang="en-US" sz="2600" dirty="0"/>
          </a:p>
          <a:p>
            <a:r>
              <a:rPr lang="en-US" sz="2600" dirty="0"/>
              <a:t>	This Event management website has total management control of customer and respective service for different events</a:t>
            </a:r>
            <a:endParaRPr lang="en-IN" sz="2600" dirty="0"/>
          </a:p>
        </p:txBody>
      </p:sp>
    </p:spTree>
    <p:extLst>
      <p:ext uri="{BB962C8B-B14F-4D97-AF65-F5344CB8AC3E}">
        <p14:creationId xmlns:p14="http://schemas.microsoft.com/office/powerpoint/2010/main" val="1350886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4802C-8D5A-534B-3B89-366454F0EB85}"/>
              </a:ext>
            </a:extLst>
          </p:cNvPr>
          <p:cNvSpPr>
            <a:spLocks noGrp="1"/>
          </p:cNvSpPr>
          <p:nvPr>
            <p:ph type="title"/>
          </p:nvPr>
        </p:nvSpPr>
        <p:spPr>
          <a:xfrm>
            <a:off x="1143001" y="522514"/>
            <a:ext cx="9905998" cy="583474"/>
          </a:xfrm>
        </p:spPr>
        <p:txBody>
          <a:bodyPr/>
          <a:lstStyle/>
          <a:p>
            <a:r>
              <a:rPr lang="en-US" b="1" i="1" u="sng" dirty="0"/>
              <a:t>Future goals:</a:t>
            </a:r>
            <a:endParaRPr lang="en-IN" b="1" i="1" u="sng" dirty="0"/>
          </a:p>
        </p:txBody>
      </p:sp>
      <p:sp>
        <p:nvSpPr>
          <p:cNvPr id="5" name="TextBox 4">
            <a:extLst>
              <a:ext uri="{FF2B5EF4-FFF2-40B4-BE49-F238E27FC236}">
                <a16:creationId xmlns:a16="http://schemas.microsoft.com/office/drawing/2014/main" id="{13255BF2-E2CD-2D10-1C70-32D5CD0E0606}"/>
              </a:ext>
            </a:extLst>
          </p:cNvPr>
          <p:cNvSpPr txBox="1"/>
          <p:nvPr/>
        </p:nvSpPr>
        <p:spPr>
          <a:xfrm>
            <a:off x="1280159" y="1402080"/>
            <a:ext cx="9768839" cy="2031325"/>
          </a:xfrm>
          <a:prstGeom prst="rect">
            <a:avLst/>
          </a:prstGeom>
          <a:noFill/>
        </p:spPr>
        <p:txBody>
          <a:bodyPr wrap="square" rtlCol="0">
            <a:spAutoFit/>
          </a:bodyPr>
          <a:lstStyle/>
          <a:p>
            <a:pPr marL="342900" indent="-342900">
              <a:buAutoNum type="arabicPeriod"/>
            </a:pPr>
            <a:r>
              <a:rPr lang="en-US" dirty="0"/>
              <a:t>We link up user emails to keep posting the event updates</a:t>
            </a:r>
          </a:p>
          <a:p>
            <a:endParaRPr lang="en-US" dirty="0"/>
          </a:p>
          <a:p>
            <a:pPr marL="342900" indent="-342900">
              <a:buAutoNum type="arabicPeriod" startAt="2"/>
            </a:pPr>
            <a:r>
              <a:rPr lang="en-US" dirty="0"/>
              <a:t>Creates pie charts to make user easily understand which events has been taken by </a:t>
            </a:r>
          </a:p>
          <a:p>
            <a:endParaRPr lang="en-US" dirty="0"/>
          </a:p>
          <a:p>
            <a:r>
              <a:rPr lang="en-US" dirty="0"/>
              <a:t>      us displaying the feedback rating</a:t>
            </a:r>
          </a:p>
          <a:p>
            <a:endParaRPr lang="en-US" dirty="0"/>
          </a:p>
          <a:p>
            <a:r>
              <a:rPr lang="en-US" dirty="0"/>
              <a:t>And this project have more scope to add many features as well </a:t>
            </a:r>
            <a:endParaRPr lang="en-IN" dirty="0"/>
          </a:p>
        </p:txBody>
      </p:sp>
    </p:spTree>
    <p:extLst>
      <p:ext uri="{BB962C8B-B14F-4D97-AF65-F5344CB8AC3E}">
        <p14:creationId xmlns:p14="http://schemas.microsoft.com/office/powerpoint/2010/main" val="3486300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2.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137551-CD8F-4200-B612-C4D85FD8307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Mesh design</Template>
  <TotalTime>230</TotalTime>
  <Words>419</Words>
  <Application>Microsoft Office PowerPoint</Application>
  <PresentationFormat>Widescreen</PresentationFormat>
  <Paragraphs>42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Century Gothic</vt:lpstr>
      <vt:lpstr>Mesh</vt:lpstr>
      <vt:lpstr>THE EVENT MANAGEMENT</vt:lpstr>
      <vt:lpstr>PROBLEM STATEMENT:</vt:lpstr>
      <vt:lpstr>INTRODUCTION:</vt:lpstr>
      <vt:lpstr>LIMITATIONS OF THE EXISTING SYSTEM:</vt:lpstr>
      <vt:lpstr>PROPOSED SYSTEM :</vt:lpstr>
      <vt:lpstr>CONCLUSION:</vt:lpstr>
      <vt:lpstr>Future goals: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RAKSHITH</dc:creator>
  <cp:lastModifiedBy>RAKSHITH</cp:lastModifiedBy>
  <cp:revision>2</cp:revision>
  <dcterms:created xsi:type="dcterms:W3CDTF">2022-12-10T00:11:39Z</dcterms:created>
  <dcterms:modified xsi:type="dcterms:W3CDTF">2022-12-10T04:02:38Z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